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56" r:id="rId2"/>
    <p:sldId id="257" r:id="rId3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91"/>
    <p:restoredTop sz="96016"/>
  </p:normalViewPr>
  <p:slideViewPr>
    <p:cSldViewPr snapToGrid="0" snapToObjects="1">
      <p:cViewPr varScale="1">
        <p:scale>
          <a:sx n="88" d="100"/>
          <a:sy n="88" d="100"/>
        </p:scale>
        <p:origin x="2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5BFAC-153E-CE49-9979-18B09E952EDA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6A845D-A282-2143-8449-EB933CC3E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7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E924-B3AE-0B46-9864-609D58EDD8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DE70-2238-C444-8E60-7F8F772E2C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E924-B3AE-0B46-9864-609D58EDD8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DE70-2238-C444-8E60-7F8F772E2C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E924-B3AE-0B46-9864-609D58EDD8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DE70-2238-C444-8E60-7F8F772E2C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E924-B3AE-0B46-9864-609D58EDD8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DE70-2238-C444-8E60-7F8F772E2C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E924-B3AE-0B46-9864-609D58EDD8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DE70-2238-C444-8E60-7F8F772E2C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E924-B3AE-0B46-9864-609D58EDD8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DE70-2238-C444-8E60-7F8F772E2C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E924-B3AE-0B46-9864-609D58EDD8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DE70-2238-C444-8E60-7F8F772E2C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E924-B3AE-0B46-9864-609D58EDD8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DE70-2238-C444-8E60-7F8F772E2C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E924-B3AE-0B46-9864-609D58EDD8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DE70-2238-C444-8E60-7F8F772E2C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E924-B3AE-0B46-9864-609D58EDD8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DE70-2238-C444-8E60-7F8F772E2C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E924-B3AE-0B46-9864-609D58EDD8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DE70-2238-C444-8E60-7F8F772E2C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3E924-B3AE-0B46-9864-609D58EDD8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CDE70-2238-C444-8E60-7F8F772E2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3"/>
          <a:stretch/>
        </p:blipFill>
        <p:spPr>
          <a:xfrm>
            <a:off x="0" y="101600"/>
            <a:ext cx="6858000" cy="1262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" r="15749"/>
          <a:stretch/>
        </p:blipFill>
        <p:spPr>
          <a:xfrm>
            <a:off x="3618007" y="2445639"/>
            <a:ext cx="2520291" cy="22232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40" y="6460229"/>
            <a:ext cx="3058700" cy="13171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412" y="6512552"/>
            <a:ext cx="3299900" cy="1241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42" y="8396337"/>
            <a:ext cx="2750148" cy="1333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32" y="8533481"/>
            <a:ext cx="3513983" cy="1058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338335" y="7935724"/>
            <a:ext cx="208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harter Roman" charset="0"/>
                <a:ea typeface="Charter Roman" charset="0"/>
                <a:cs typeface="Charter Roman" charset="0"/>
              </a:rPr>
              <a:t>Characteristic Equations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5116" y="5960864"/>
            <a:ext cx="3342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harter Roman" charset="0"/>
                <a:ea typeface="Charter Roman" charset="0"/>
                <a:cs typeface="Charter Roman" charset="0"/>
              </a:rPr>
              <a:t>Defining and simplifying the Lagrangian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233" y="3588882"/>
            <a:ext cx="2367314" cy="13316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21652" y="1268094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Charter Roman" charset="0"/>
                <a:ea typeface="Charter Roman" charset="0"/>
                <a:cs typeface="Charter Roman" charset="0"/>
              </a:rPr>
              <a:t>Josh Greensmith</a:t>
            </a:r>
            <a:endParaRPr lang="en-US" sz="140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E8074-7D53-2F47-B7E8-1C384B84885C}"/>
              </a:ext>
            </a:extLst>
          </p:cNvPr>
          <p:cNvSpPr txBox="1"/>
          <p:nvPr/>
        </p:nvSpPr>
        <p:spPr>
          <a:xfrm>
            <a:off x="3188393" y="1832532"/>
            <a:ext cx="3379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harter Roman" charset="0"/>
                <a:ea typeface="Charter Roman" charset="0"/>
                <a:cs typeface="Charter Roman" charset="0"/>
              </a:rPr>
              <a:t>X and y coordinates of each pendulum based on their angle and lengths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D88C75-C20E-0440-93E7-32F1C541B4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298" y="5026509"/>
            <a:ext cx="1563635" cy="6508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329315-6E01-6045-894F-C43B5BE4B7A2}"/>
              </a:ext>
            </a:extLst>
          </p:cNvPr>
          <p:cNvSpPr txBox="1"/>
          <p:nvPr/>
        </p:nvSpPr>
        <p:spPr>
          <a:xfrm>
            <a:off x="3536175" y="4988762"/>
            <a:ext cx="26839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harter Roman" charset="0"/>
                <a:ea typeface="Charter Roman" charset="0"/>
                <a:cs typeface="Charter Roman" charset="0"/>
              </a:rPr>
              <a:t>The Euler-Lagrange equation used to find the characteristic equations from the Lagrangian by taking partial derivatives with respect to the core variables.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873AB8-9DB1-5B44-8EB0-FC2709A74333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2721652" y="5358094"/>
            <a:ext cx="814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1419ED9-BEC4-114B-A9AD-395B57CFCA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8" y="1640787"/>
            <a:ext cx="2130564" cy="18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0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6908" y="214368"/>
            <a:ext cx="1883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harter Roman" charset="0"/>
                <a:ea typeface="Charter Roman" charset="0"/>
                <a:cs typeface="Charter Roman" charset="0"/>
              </a:rPr>
              <a:t>Resulting Colour map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232"/>
            <a:ext cx="6858000" cy="5929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3" y="6980038"/>
            <a:ext cx="4078992" cy="24809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24" y="7766304"/>
            <a:ext cx="1073351" cy="84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02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48</Words>
  <Application>Microsoft Macintosh PowerPoint</Application>
  <PresentationFormat>A4 Paper (210x297 mm)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Charter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Greensmith, Josh</dc:creator>
  <cp:lastModifiedBy>Greensmith, Josh</cp:lastModifiedBy>
  <cp:revision>6</cp:revision>
  <dcterms:created xsi:type="dcterms:W3CDTF">2018-02-02T08:05:15Z</dcterms:created>
  <dcterms:modified xsi:type="dcterms:W3CDTF">2018-05-09T13:27:32Z</dcterms:modified>
</cp:coreProperties>
</file>